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610C2-54D7-D94D-A975-CEA6D12C73A7}" type="datetimeFigureOut">
              <a:rPr lang="en-US" smtClean="0"/>
              <a:t>10/4/13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1C1B3-C59D-5047-9828-36DCC242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5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8254EA-043C-4E6C-973A-66A2E2A54E3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3CBC2A1-2547-47DE-848B-CBA43382D0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One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Sentence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sentence that draws a reader in to a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5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author is repeating EXACTLY what a person said.</a:t>
            </a:r>
          </a:p>
          <a:p>
            <a:r>
              <a:rPr lang="en-US" dirty="0" smtClean="0"/>
              <a:t>My mom told me to clean my room.</a:t>
            </a:r>
          </a:p>
          <a:p>
            <a:r>
              <a:rPr lang="en-US" dirty="0" smtClean="0"/>
              <a:t>My mom said, “Clean your room!”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1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Rules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Always capitalize the beginning of a quote.</a:t>
            </a:r>
          </a:p>
          <a:p>
            <a:r>
              <a:rPr lang="en-US" dirty="0" smtClean="0"/>
              <a:t>Put quotation marks around what the person is saying.</a:t>
            </a:r>
          </a:p>
          <a:p>
            <a:r>
              <a:rPr lang="en-US" dirty="0" smtClean="0"/>
              <a:t>Put punctuation inside the quotation marks.</a:t>
            </a:r>
          </a:p>
          <a:p>
            <a:r>
              <a:rPr lang="en-US" dirty="0" smtClean="0"/>
              <a:t>Always separate the quote from the rest of the sentence with commas, exclamation points, or question marks.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7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Examples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“We are going to be late!” my friend yelled.</a:t>
            </a:r>
          </a:p>
          <a:p>
            <a:r>
              <a:rPr lang="en-US" dirty="0" smtClean="0"/>
              <a:t>Steve declared, “The capital of Texas is Austin.”</a:t>
            </a:r>
          </a:p>
          <a:p>
            <a:r>
              <a:rPr lang="en-US" dirty="0" smtClean="0"/>
              <a:t>“Why don’t you take a seat,” the nurse stated. “The doctor will be with you shortly.”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know the order</a:t>
            </a:r>
          </a:p>
          <a:p>
            <a:r>
              <a:rPr lang="en-US" dirty="0" smtClean="0"/>
              <a:t>Brainstorm: to come up with an idea of what to write</a:t>
            </a:r>
          </a:p>
          <a:p>
            <a:r>
              <a:rPr lang="en-US" dirty="0" smtClean="0"/>
              <a:t>Outline: to decide the order you would like to put things in (the skeleton of your story or essay)</a:t>
            </a:r>
          </a:p>
          <a:p>
            <a:r>
              <a:rPr lang="en-US" dirty="0" smtClean="0"/>
              <a:t>Drafting: writing the first draft of your story</a:t>
            </a:r>
          </a:p>
        </p:txBody>
      </p:sp>
    </p:spTree>
    <p:extLst>
      <p:ext uri="{BB962C8B-B14F-4D97-AF65-F5344CB8AC3E}">
        <p14:creationId xmlns:p14="http://schemas.microsoft.com/office/powerpoint/2010/main" val="358105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Writing 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Revising: Making major changes to order, content, descriptions,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Editing: Fixing spelling and grammar errors.</a:t>
            </a:r>
          </a:p>
          <a:p>
            <a:r>
              <a:rPr lang="en-US" dirty="0" smtClean="0"/>
              <a:t>Publishing: Writing your final copy and submitting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0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Predict: to use clues in the story to guess what will happen next.</a:t>
            </a:r>
          </a:p>
          <a:p>
            <a:r>
              <a:rPr lang="en-US" dirty="0" smtClean="0"/>
              <a:t>Infer: to use clues in the story to figure out what an author is not saying directly.</a:t>
            </a:r>
          </a:p>
          <a:p>
            <a:r>
              <a:rPr lang="en-US" dirty="0" smtClean="0"/>
              <a:t>Decoding: Using clues around a word to help you figure out what a word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Strategies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Monitor, Clarify: Thinking, “Am I learning what I need to learn?” or, “Is this making sense?”</a:t>
            </a:r>
          </a:p>
          <a:p>
            <a:r>
              <a:rPr lang="en-US" dirty="0" smtClean="0"/>
              <a:t>Evaluate: Deciding if the story was clear and whether or not it was entertaining.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9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pronoun that replaces the subject of a sentence.</a:t>
            </a:r>
          </a:p>
          <a:p>
            <a:r>
              <a:rPr lang="en-US" dirty="0" smtClean="0"/>
              <a:t>A subject is who or what the sentence is about. </a:t>
            </a:r>
          </a:p>
          <a:p>
            <a:r>
              <a:rPr lang="en-US" dirty="0" smtClean="0"/>
              <a:t>The cat ran up the tree.</a:t>
            </a:r>
          </a:p>
          <a:p>
            <a:r>
              <a:rPr lang="en-US" dirty="0" err="1" smtClean="0"/>
              <a:t>Janey</a:t>
            </a:r>
            <a:r>
              <a:rPr lang="en-US" dirty="0" smtClean="0"/>
              <a:t> studied for the test.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7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Replaces the object in a sentence. </a:t>
            </a:r>
          </a:p>
          <a:p>
            <a:r>
              <a:rPr lang="en-US" dirty="0" smtClean="0"/>
              <a:t>The object is who the action is being done to or for.</a:t>
            </a:r>
          </a:p>
          <a:p>
            <a:r>
              <a:rPr lang="en-US" dirty="0" smtClean="0"/>
              <a:t>The cat climbed the tree.</a:t>
            </a:r>
          </a:p>
          <a:p>
            <a:r>
              <a:rPr lang="en-US" dirty="0" smtClean="0"/>
              <a:t>Sally bought a gift.</a:t>
            </a:r>
          </a:p>
          <a:p>
            <a:r>
              <a:rPr lang="en-US" dirty="0" smtClean="0"/>
              <a:t>John went with </a:t>
            </a:r>
            <a:r>
              <a:rPr lang="en-US" dirty="0" err="1" smtClean="0"/>
              <a:t>Gaige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4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story that happened in your (the author’s)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4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Whose perspective the story is being written from (1</a:t>
            </a:r>
            <a:r>
              <a:rPr lang="en-US" baseline="30000" dirty="0" smtClean="0"/>
              <a:t>st</a:t>
            </a:r>
            <a:r>
              <a:rPr lang="en-US" dirty="0" smtClean="0"/>
              <a:t> or 3</a:t>
            </a:r>
            <a:r>
              <a:rPr lang="en-US" baseline="30000" dirty="0" smtClean="0"/>
              <a:t>rd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7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from the main character’s point of view</a:t>
            </a:r>
          </a:p>
          <a:p>
            <a:r>
              <a:rPr lang="en-US" dirty="0" smtClean="0"/>
              <a:t>I, Me, My, We,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1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show the order or sequence in a story.</a:t>
            </a:r>
          </a:p>
          <a:p>
            <a:endParaRPr lang="en-US" dirty="0"/>
          </a:p>
          <a:p>
            <a:r>
              <a:rPr lang="en-US" dirty="0" smtClean="0"/>
              <a:t>Then, First, Second, Third, Also, Next, Finally, At Last, After,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8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Words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that give a better view of what is happening.</a:t>
            </a:r>
          </a:p>
          <a:p>
            <a:r>
              <a:rPr lang="en-US" dirty="0" smtClean="0"/>
              <a:t>Instead of “went,” use “trudged,” or “flew,” depending on how the action was 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0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Sight, sound, taste, feel, and smell.</a:t>
            </a:r>
          </a:p>
          <a:p>
            <a:r>
              <a:rPr lang="en-US" dirty="0" smtClean="0"/>
              <a:t>The water sparkled under the sun.</a:t>
            </a:r>
          </a:p>
          <a:p>
            <a:r>
              <a:rPr lang="en-US" dirty="0" smtClean="0"/>
              <a:t>The heat from the water warmed my fingers.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9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537</TotalTime>
  <Words>559</Words>
  <Application>Microsoft Macintosh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Unit One Test Review</vt:lpstr>
      <vt:lpstr>Subject Pronoun</vt:lpstr>
      <vt:lpstr>Object Pronoun</vt:lpstr>
      <vt:lpstr>Personal Narrative</vt:lpstr>
      <vt:lpstr>Point of View</vt:lpstr>
      <vt:lpstr>1st person point of view</vt:lpstr>
      <vt:lpstr>Transition words</vt:lpstr>
      <vt:lpstr>Descriptive Words </vt:lpstr>
      <vt:lpstr>Sensory Details</vt:lpstr>
      <vt:lpstr>Hook Sentence </vt:lpstr>
      <vt:lpstr>Dialogue </vt:lpstr>
      <vt:lpstr>Dialogue Rules </vt:lpstr>
      <vt:lpstr>Dialogue Examples </vt:lpstr>
      <vt:lpstr>The writing process</vt:lpstr>
      <vt:lpstr>The Writing Process (cont.)</vt:lpstr>
      <vt:lpstr>Reading Strategies</vt:lpstr>
      <vt:lpstr>Reading Strategies (cont.)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CasidyH</dc:creator>
  <cp:lastModifiedBy>Teacher</cp:lastModifiedBy>
  <cp:revision>12</cp:revision>
  <cp:lastPrinted>2013-10-04T18:01:59Z</cp:lastPrinted>
  <dcterms:created xsi:type="dcterms:W3CDTF">2013-10-03T15:07:56Z</dcterms:created>
  <dcterms:modified xsi:type="dcterms:W3CDTF">2013-10-04T21:26:09Z</dcterms:modified>
</cp:coreProperties>
</file>